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60" r:id="rId5"/>
    <p:sldId id="261" r:id="rId6"/>
    <p:sldId id="258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9D63237C-7644-4D2B-9CBC-3F416068808F}" type="datetimeFigureOut">
              <a:rPr lang="fr-CA" smtClean="0"/>
              <a:t>2013-09-09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B35923DA-3F10-4558-90CC-1F4CA5FD109D}" type="slidenum">
              <a:rPr lang="fr-CA" smtClean="0"/>
              <a:t>‹N°›</a:t>
            </a:fld>
            <a:endParaRPr lang="fr-C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Le narrateur et ses particularités</a:t>
            </a:r>
            <a:endParaRPr lang="fr-CA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narration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60872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816" y="2204864"/>
            <a:ext cx="4952691" cy="2907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480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fr-CA" sz="2800" dirty="0" smtClean="0"/>
              <a:t>Il existe deux sortes de narrateurs: le narrateur omniscient et le narrateur personnage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sz="2800" dirty="0" smtClean="0"/>
              <a:t>Le narrateur ne doit pas être confondu avec l’auteur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sz="2800" dirty="0" smtClean="0"/>
              <a:t>La narration peut être prise en charge par plus d’un narrateur; on parle alors de narrateurs multiples</a:t>
            </a:r>
          </a:p>
          <a:p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Narrateur, qui es-tu?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46545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fr-CA" sz="2800" dirty="0" smtClean="0"/>
              <a:t>Selon sa nature, le narrateur a une perception plus ou moins limitée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sz="2800" dirty="0" smtClean="0"/>
              <a:t>Il peut avoir une perception physique: tout ce que l’on saisit par les sens (vue, toucher, odorat, ouïe, goût)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sz="2800" dirty="0" smtClean="0"/>
              <a:t>Il peut avoir une perception mentale: tout ce qui relève du jugement ou de la compréhension</a:t>
            </a:r>
            <a:endParaRPr lang="fr-CA" sz="2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La perception du narrateur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97832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fr-CA" sz="2800" dirty="0" smtClean="0"/>
              <a:t>Plus le lecteur en sait, plus il a une vision globale de l’histoire, plus il est à même de décoder un comportement ou de comprendre une intrigue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sz="2800" dirty="0" smtClean="0"/>
              <a:t>Lorsque le lecteur découvre les personnages et les événements à travers les yeux d’un personnage, il risque davantage de s’identifier à celui-ci</a:t>
            </a:r>
            <a:endParaRPr lang="fr-CA" sz="2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effets sur le lecteur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5153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fr-CA" dirty="0" smtClean="0"/>
              <a:t>Ce n’est pas un personnage de l’histoire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dirty="0" smtClean="0"/>
              <a:t>Il raconte l’histoire à la 3</a:t>
            </a:r>
            <a:r>
              <a:rPr lang="fr-CA" baseline="30000" dirty="0" smtClean="0"/>
              <a:t>e</a:t>
            </a:r>
            <a:r>
              <a:rPr lang="fr-CA" dirty="0" smtClean="0"/>
              <a:t> personne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dirty="0" smtClean="0"/>
              <a:t>Il peut intervenir dans le récit pour exprimer ses idées, que ce soit en jugeant les pensées et les actions des personnages; en commentant les situations et les événements; en faisant des mises au point; en interpellant le destinataire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dirty="0" smtClean="0"/>
              <a:t>Le narrateur omniscient a une perception illimitée; il perçoit donc tout ce qui concerne les personnages (faits, sentiments, pensées, </a:t>
            </a:r>
            <a:r>
              <a:rPr lang="fr-CA" dirty="0" err="1" smtClean="0"/>
              <a:t>etc</a:t>
            </a:r>
            <a:r>
              <a:rPr lang="fr-CA" dirty="0" smtClean="0"/>
              <a:t>), les lieux, les époques, le passé, le futur, </a:t>
            </a:r>
            <a:r>
              <a:rPr lang="fr-CA" dirty="0" err="1" smtClean="0"/>
              <a:t>etc</a:t>
            </a:r>
            <a:endParaRPr lang="fr-CA" dirty="0" smtClean="0"/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dirty="0" smtClean="0"/>
              <a:t>Le narrateur omniscient a la capacité de tout révéler au lecteur, mais n’a pas l’obligation de le faire</a:t>
            </a:r>
          </a:p>
          <a:p>
            <a:pPr marL="342900" indent="-342900">
              <a:buFont typeface="Wingdings" pitchFamily="2" charset="2"/>
              <a:buChar char="v"/>
            </a:pP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narrateur omniscient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84622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fr-CA" dirty="0" smtClean="0"/>
              <a:t>C’est un personnage de l’histoire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dirty="0" smtClean="0"/>
              <a:t>Il raconte l’histoire à la 1</a:t>
            </a:r>
            <a:r>
              <a:rPr lang="fr-CA" baseline="30000" dirty="0" smtClean="0"/>
              <a:t>re</a:t>
            </a:r>
            <a:r>
              <a:rPr lang="fr-CA" dirty="0" smtClean="0"/>
              <a:t> personne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dirty="0" smtClean="0"/>
              <a:t>Il sera narrateur personnage principal s’il raconte sa propre histoire; narrateur personnage témoin s’il raconte une histoire dont il n’est pas le héros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dirty="0" smtClean="0"/>
              <a:t>Sa capacité de perception est limitée; il ne perçoit que ce qui est visible, montré ou raconté chez les autres personnages</a:t>
            </a:r>
          </a:p>
          <a:p>
            <a:pPr marL="342900" indent="-342900" algn="just">
              <a:buFont typeface="Wingdings" pitchFamily="2" charset="2"/>
              <a:buChar char="v"/>
            </a:pPr>
            <a:r>
              <a:rPr lang="fr-CA" dirty="0" smtClean="0"/>
              <a:t>Il ne peut percevoir que ce qui est présent, ce qu’il voit, ou ce qu’on lui a raconté</a:t>
            </a:r>
            <a:endParaRPr lang="fr-CA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 narrateur personnage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692399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Contiguïté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19</TotalTime>
  <Words>370</Words>
  <Application>Microsoft Office PowerPoint</Application>
  <PresentationFormat>Affichage à l'écran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BlackTie</vt:lpstr>
      <vt:lpstr>La narration</vt:lpstr>
      <vt:lpstr>Présentation PowerPoint</vt:lpstr>
      <vt:lpstr>Narrateur, qui es-tu?</vt:lpstr>
      <vt:lpstr>La perception du narrateur</vt:lpstr>
      <vt:lpstr>Les effets sur le lecteur</vt:lpstr>
      <vt:lpstr>Le narrateur omniscient</vt:lpstr>
      <vt:lpstr>Le narrateur personnage</vt:lpstr>
    </vt:vector>
  </TitlesOfParts>
  <Company>CSRS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narration</dc:title>
  <dc:creator>Théberge Martine</dc:creator>
  <cp:lastModifiedBy>Théberge Martine</cp:lastModifiedBy>
  <cp:revision>6</cp:revision>
  <dcterms:created xsi:type="dcterms:W3CDTF">2013-09-09T11:54:37Z</dcterms:created>
  <dcterms:modified xsi:type="dcterms:W3CDTF">2013-09-09T12:14:17Z</dcterms:modified>
</cp:coreProperties>
</file>