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1" r:id="rId3"/>
    <p:sldId id="257" r:id="rId4"/>
    <p:sldId id="258" r:id="rId5"/>
    <p:sldId id="259" r:id="rId6"/>
    <p:sldId id="265" r:id="rId7"/>
    <p:sldId id="263" r:id="rId8"/>
    <p:sldId id="264" r:id="rId9"/>
    <p:sldId id="260" r:id="rId10"/>
    <p:sldId id="26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69ACE-C906-4627-A227-9340F93CFE82}" type="datetimeFigureOut">
              <a:rPr lang="fr-CA" smtClean="0"/>
              <a:t>2013-09-03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84137-C61C-4797-ABEC-4DF672D7180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772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E30B-5094-4122-B0D0-A6302564ECF7}" type="datetimeFigureOut">
              <a:rPr lang="fr-CA" smtClean="0"/>
              <a:t>2013-09-03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1F7-AB59-441E-8908-E2D6B3857F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E30B-5094-4122-B0D0-A6302564ECF7}" type="datetimeFigureOut">
              <a:rPr lang="fr-CA" smtClean="0"/>
              <a:t>2013-09-03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1F7-AB59-441E-8908-E2D6B3857F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E30B-5094-4122-B0D0-A6302564ECF7}" type="datetimeFigureOut">
              <a:rPr lang="fr-CA" smtClean="0"/>
              <a:t>2013-09-03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1F7-AB59-441E-8908-E2D6B3857F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E30B-5094-4122-B0D0-A6302564ECF7}" type="datetimeFigureOut">
              <a:rPr lang="fr-CA" smtClean="0"/>
              <a:t>2013-09-03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1F7-AB59-441E-8908-E2D6B3857F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E30B-5094-4122-B0D0-A6302564ECF7}" type="datetimeFigureOut">
              <a:rPr lang="fr-CA" smtClean="0"/>
              <a:t>2013-09-03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1F7-AB59-441E-8908-E2D6B3857F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E30B-5094-4122-B0D0-A6302564ECF7}" type="datetimeFigureOut">
              <a:rPr lang="fr-CA" smtClean="0"/>
              <a:t>2013-09-03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1F7-AB59-441E-8908-E2D6B3857F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E30B-5094-4122-B0D0-A6302564ECF7}" type="datetimeFigureOut">
              <a:rPr lang="fr-CA" smtClean="0"/>
              <a:t>2013-09-03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1F7-AB59-441E-8908-E2D6B3857F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E30B-5094-4122-B0D0-A6302564ECF7}" type="datetimeFigureOut">
              <a:rPr lang="fr-CA" smtClean="0"/>
              <a:t>2013-09-03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1F7-AB59-441E-8908-E2D6B3857F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E30B-5094-4122-B0D0-A6302564ECF7}" type="datetimeFigureOut">
              <a:rPr lang="fr-CA" smtClean="0"/>
              <a:t>2013-09-03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1F7-AB59-441E-8908-E2D6B3857F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E30B-5094-4122-B0D0-A6302564ECF7}" type="datetimeFigureOut">
              <a:rPr lang="fr-CA" smtClean="0"/>
              <a:t>2013-09-03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1F7-AB59-441E-8908-E2D6B3857FF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E30B-5094-4122-B0D0-A6302564ECF7}" type="datetimeFigureOut">
              <a:rPr lang="fr-CA" smtClean="0"/>
              <a:t>2013-09-03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1F7-AB59-441E-8908-E2D6B3857FF1}" type="slidenum">
              <a:rPr lang="fr-CA" smtClean="0"/>
              <a:t>‹N°›</a:t>
            </a:fld>
            <a:endParaRPr lang="fr-C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6BC4E30B-5094-4122-B0D0-A6302564ECF7}" type="datetimeFigureOut">
              <a:rPr lang="fr-CA" smtClean="0"/>
              <a:t>2013-09-03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FC60B1F7-AB59-441E-8908-E2D6B3857FF1}" type="slidenum">
              <a:rPr lang="fr-CA" smtClean="0"/>
              <a:t>‹N°›</a:t>
            </a:fld>
            <a:endParaRPr lang="fr-CA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CA" sz="5400" dirty="0" smtClean="0"/>
              <a:t>Le texte narratif - théorie</a:t>
            </a:r>
            <a:endParaRPr lang="fr-CA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CA" sz="3200" i="1" dirty="0" smtClean="0"/>
              <a:t>L’univers narratif</a:t>
            </a:r>
            <a:endParaRPr lang="fr-CA" sz="3200" i="1" dirty="0"/>
          </a:p>
        </p:txBody>
      </p:sp>
    </p:spTree>
    <p:extLst>
      <p:ext uri="{BB962C8B-B14F-4D97-AF65-F5344CB8AC3E}">
        <p14:creationId xmlns:p14="http://schemas.microsoft.com/office/powerpoint/2010/main" val="117782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365716"/>
            <a:ext cx="3690279" cy="24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66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72816"/>
            <a:ext cx="2765107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7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L’univers narratif: essentiel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L’univers narratif d’un texte est en quelque sorte le cadre dans lequel les personnages évoluent.</a:t>
            </a:r>
          </a:p>
          <a:p>
            <a:r>
              <a:rPr lang="fr-CA" dirty="0" smtClean="0"/>
              <a:t>Selon le type de roman, l’univers narratif sera plus ou moins bien décrit.</a:t>
            </a:r>
          </a:p>
          <a:p>
            <a:r>
              <a:rPr lang="fr-CA" dirty="0" smtClean="0"/>
              <a:t>Il est très important d’être attentif aux référents culturels, qui nous donnent des indices révélateurs et parfois subtils sur l’univers narratif présenté.</a:t>
            </a:r>
          </a:p>
          <a:p>
            <a:r>
              <a:rPr lang="fr-CA" dirty="0" smtClean="0"/>
              <a:t>L’univers narratif doit être mis au service de l’histoire racontée et du développement des personnages.</a:t>
            </a:r>
          </a:p>
          <a:p>
            <a:r>
              <a:rPr lang="fr-CA" dirty="0" smtClean="0"/>
              <a:t>Bien cerner l’univers narratif aide le lecteur à comprendre et, le cas échéant, anticiper les actions et réaction du personnage.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776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Les lieux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Noms de lieux, éléments géographiques précis, éléments architecturaux, couleurs, odeurs, etc.</a:t>
            </a:r>
          </a:p>
          <a:p>
            <a:r>
              <a:rPr lang="fr-CA" dirty="0" smtClean="0"/>
              <a:t>Exemples de repères: près de la tour Eiffel, au bord d’une rivière, dans la bibliothèque, à Sherbrooke, dans une campagne reculée,…</a:t>
            </a:r>
          </a:p>
          <a:p>
            <a:endParaRPr lang="fr-CA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364906"/>
            <a:ext cx="2088232" cy="1347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0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L’époque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Dates précises, informations sur des événements ou des personnages historiques, précisions relatives aux objets, aux moyens de transport, à l’habillement, à la technologie, etc.</a:t>
            </a:r>
          </a:p>
          <a:p>
            <a:r>
              <a:rPr lang="fr-CA" dirty="0" smtClean="0"/>
              <a:t>Exemples de repères: la veille de Noël, à l’époque du débarquement de Normandie, le 13 octobre 2013, en été,…</a:t>
            </a:r>
          </a:p>
          <a:p>
            <a:endParaRPr lang="fr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84785"/>
            <a:ext cx="1678491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251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Autres aspects importants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Contexte social, contexte économique, contexte politique, pratique religieuse, organisation politique, guerre,…</a:t>
            </a:r>
            <a:endParaRPr lang="fr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96" y="1447461"/>
            <a:ext cx="1669157" cy="1001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6276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 thème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 thème est un sujet global et universel abordé dans le roman ou le texte littéraire.</a:t>
            </a:r>
          </a:p>
          <a:p>
            <a:r>
              <a:rPr lang="fr-CA" dirty="0" smtClean="0"/>
              <a:t>Exemple: amour, famille, guerre, souffrance, amitié,…</a:t>
            </a:r>
          </a:p>
          <a:p>
            <a:r>
              <a:rPr lang="fr-CA" dirty="0" smtClean="0"/>
              <a:t>L’auteur représente le thème par des images, des jeux de langue (répétitions, figures de style, marques typographiques,…), des personnages, des situations, etc.</a:t>
            </a:r>
          </a:p>
          <a:p>
            <a:r>
              <a:rPr lang="fr-CA" dirty="0" smtClean="0"/>
              <a:t>Plusieurs thèmes peuvent se retrouver dans le même texte.</a:t>
            </a:r>
            <a:endParaRPr lang="fr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12776"/>
            <a:ext cx="108012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59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Les valeurs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valeurs sont des principes importants pour le personnage, l’auteur ou la société représentée dans le texte.</a:t>
            </a:r>
          </a:p>
          <a:p>
            <a:r>
              <a:rPr lang="fr-CA" dirty="0" smtClean="0"/>
              <a:t>Elles peuvent nous aider à mieux connaître et comprendre un personnage et ce qui lui arrive.</a:t>
            </a:r>
          </a:p>
          <a:p>
            <a:r>
              <a:rPr lang="fr-CA" dirty="0" smtClean="0"/>
              <a:t>Elles sont représentées à travers les actions, les réactions, les paroles des personnages.</a:t>
            </a:r>
          </a:p>
          <a:p>
            <a:r>
              <a:rPr lang="fr-CA" dirty="0" smtClean="0"/>
              <a:t>Les valeurs peuvent devenir de bons indices sur l’époque.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412776"/>
            <a:ext cx="1512168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238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/>
              <a:t>Univers narratif et genre de récit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Conte, fable: les lieux et l’époque sont peu définis, permettant de se concentrer sur la leçon à tirer</a:t>
            </a:r>
          </a:p>
          <a:p>
            <a:r>
              <a:rPr lang="fr-CA" dirty="0" smtClean="0"/>
              <a:t>Roman historique: les lieux seront minutieusement décrits et l’époque bien cernée grâce à de menus détails pour renforcer l’illusion que l’histoire racontée s’insère parfaitement dans l’histoire</a:t>
            </a:r>
          </a:p>
          <a:p>
            <a:r>
              <a:rPr lang="fr-CA" dirty="0" smtClean="0"/>
              <a:t>Roman ou nouvelle dont l’action est contemporaine: il se peut que l’auteur donne très peu de détails sur l’univers narratif afin de renforcer l’illusion que cet univers s’apparente à celui des lecteurs</a:t>
            </a:r>
          </a:p>
          <a:p>
            <a:r>
              <a:rPr lang="fr-CA" dirty="0" smtClean="0"/>
              <a:t>Roman de science-fiction: l’univers narratif est très bien détaillé pour que le lecteur y croie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6716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TC102455610[[fn=Automne]]</Template>
  <TotalTime>34</TotalTime>
  <Words>465</Words>
  <Application>Microsoft Office PowerPoint</Application>
  <PresentationFormat>Affichage à l'écran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Autumn</vt:lpstr>
      <vt:lpstr>Le texte narratif - théorie</vt:lpstr>
      <vt:lpstr>Présentation PowerPoint</vt:lpstr>
      <vt:lpstr>L’univers narratif: essentiel</vt:lpstr>
      <vt:lpstr>Les lieux</vt:lpstr>
      <vt:lpstr>L’époque</vt:lpstr>
      <vt:lpstr>Autres aspects importants</vt:lpstr>
      <vt:lpstr>Le thème</vt:lpstr>
      <vt:lpstr>Les valeurs</vt:lpstr>
      <vt:lpstr>Univers narratif et genre de récit</vt:lpstr>
      <vt:lpstr>Présentation PowerPoint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texte narratif - théorie</dc:title>
  <dc:creator>Théberge Martine</dc:creator>
  <cp:lastModifiedBy>Théberge Martine</cp:lastModifiedBy>
  <cp:revision>10</cp:revision>
  <cp:lastPrinted>2013-09-03T17:59:29Z</cp:lastPrinted>
  <dcterms:created xsi:type="dcterms:W3CDTF">2013-09-03T17:29:38Z</dcterms:created>
  <dcterms:modified xsi:type="dcterms:W3CDTF">2013-09-03T18:03:56Z</dcterms:modified>
</cp:coreProperties>
</file>