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4" r:id="rId4"/>
    <p:sldId id="265" r:id="rId5"/>
    <p:sldId id="266" r:id="rId6"/>
    <p:sldId id="267" r:id="rId7"/>
    <p:sldId id="273" r:id="rId8"/>
    <p:sldId id="268" r:id="rId9"/>
    <p:sldId id="270" r:id="rId10"/>
    <p:sldId id="257" r:id="rId11"/>
    <p:sldId id="258" r:id="rId12"/>
    <p:sldId id="259" r:id="rId13"/>
    <p:sldId id="260" r:id="rId14"/>
    <p:sldId id="261" r:id="rId15"/>
    <p:sldId id="272" r:id="rId16"/>
    <p:sldId id="262" r:id="rId17"/>
    <p:sldId id="263" r:id="rId18"/>
    <p:sldId id="27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E06AA9-66CF-44E7-AE91-FCBFC2DAC2EB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73260F-ADBB-455A-A96A-A848289B91B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Pour se préparer à l’examen…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…des p’tits trucs à penser!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1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45"/>
    </mc:Choice>
    <mc:Fallback xmlns="">
      <p:transition spd="slow" advTm="106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On évite de piétiner!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843808" y="3244334"/>
            <a:ext cx="35157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4400" dirty="0" smtClean="0"/>
              <a:t>PIÉTINEMENT</a:t>
            </a:r>
            <a:endParaRPr lang="fr-CA" sz="4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4529721" cy="266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80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17"/>
    </mc:Choice>
    <mc:Fallback xmlns="">
      <p:transition spd="slow" advTm="1111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On évite les pronoms ambigus ou sans antécédent.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CA" dirty="0" smtClean="0"/>
          </a:p>
          <a:p>
            <a:pPr marL="68580" indent="0">
              <a:buNone/>
            </a:pPr>
            <a:endParaRPr lang="fr-CA" dirty="0"/>
          </a:p>
          <a:p>
            <a:pPr marL="68580" indent="0" algn="ctr">
              <a:buNone/>
            </a:pPr>
            <a:endParaRPr lang="fr-CA" dirty="0" smtClean="0"/>
          </a:p>
          <a:p>
            <a:pPr marL="68580" indent="0" algn="ctr">
              <a:buNone/>
            </a:pPr>
            <a:endParaRPr lang="fr-CA" dirty="0"/>
          </a:p>
          <a:p>
            <a:pPr marL="68580" indent="0" algn="ctr">
              <a:buNone/>
            </a:pPr>
            <a:endParaRPr lang="fr-CA" dirty="0" smtClean="0"/>
          </a:p>
          <a:p>
            <a:pPr marL="68580" indent="0" algn="ctr">
              <a:buNone/>
            </a:pPr>
            <a:endParaRPr lang="fr-CA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536504" cy="322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843808" y="335699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Ils??? Il??? De qui on parle???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8779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12"/>
    </mc:Choice>
    <mc:Fallback xmlns="">
      <p:transition spd="slow" advTm="1071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On fait attention à la SYNTAXE!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CA" dirty="0" smtClean="0"/>
          </a:p>
          <a:p>
            <a:pPr marL="68580" indent="0">
              <a:buNone/>
            </a:pPr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5401218" cy="289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119" y="3356992"/>
            <a:ext cx="4858371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6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30"/>
    </mc:Choice>
    <mc:Fallback xmlns="">
      <p:transition spd="slow" advTm="1333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MORDRE ou MORDU?</a:t>
            </a:r>
            <a:endParaRPr lang="fr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3963733" cy="404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429" y="2780928"/>
            <a:ext cx="1452185" cy="42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806" y="3990666"/>
            <a:ext cx="1093616" cy="37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868144" y="2636912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Si c’est MORDU, donc É, je n’oublie pas de vérifier s’il a besoin d’être accordé!</a:t>
            </a:r>
            <a:endParaRPr lang="fr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7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09"/>
    </mc:Choice>
    <mc:Fallback xmlns="">
      <p:transition spd="slow" advTm="1300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On fait un lien entre le SUJET AMENÉ et le SUJET POSÉ</a:t>
            </a:r>
            <a:endParaRPr lang="fr-C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563159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3058206" cy="79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4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66"/>
    </mc:Choice>
    <mc:Fallback xmlns="">
      <p:transition spd="slow" advTm="1066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4655662" cy="401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04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8"/>
    </mc:Choice>
    <mc:Fallback xmlns="">
      <p:transition spd="slow" advTm="617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On révise les règles de ponctuation!</a:t>
            </a:r>
            <a:endParaRPr lang="fr-C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3168352" cy="339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012" y="3645024"/>
            <a:ext cx="125093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60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14"/>
    </mc:Choice>
    <mc:Fallback xmlns="">
      <p:transition spd="slow" advTm="1101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On s’assure de certains essentiels!</a:t>
            </a:r>
            <a:endParaRPr lang="fr-CA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75" y="2276872"/>
            <a:ext cx="3440889" cy="383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2852936"/>
            <a:ext cx="211703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38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19"/>
    </mc:Choice>
    <mc:Fallback xmlns="">
      <p:transition spd="slow" advTm="1411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47164"/>
            <a:ext cx="4858879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52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1"/>
    </mc:Choice>
    <mc:Fallback xmlns="">
      <p:transition spd="slow" advTm="634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1285875"/>
            <a:ext cx="31146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42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4"/>
    </mc:Choice>
    <mc:Fallback xmlns="">
      <p:transition spd="slow" advTm="1102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STRUCTURE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r-CA" sz="3600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</a:p>
          <a:p>
            <a:pPr marL="68580" indent="0" algn="ctr">
              <a:buNone/>
            </a:pPr>
            <a:r>
              <a:rPr lang="fr-CA" sz="360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sz="3600" dirty="0" smtClean="0">
                <a:solidFill>
                  <a:schemeClr val="accent1">
                    <a:lumMod val="50000"/>
                  </a:schemeClr>
                </a:solidFill>
              </a:rPr>
              <a:t>Développement</a:t>
            </a:r>
          </a:p>
          <a:p>
            <a:pPr marL="68580" indent="0" algn="ctr">
              <a:buNone/>
            </a:pPr>
            <a:r>
              <a:rPr lang="fr-CA" sz="360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sz="3600" dirty="0" smtClean="0">
                <a:solidFill>
                  <a:schemeClr val="accent1">
                    <a:lumMod val="50000"/>
                  </a:schemeClr>
                </a:solidFill>
              </a:rPr>
              <a:t>Conclusion</a:t>
            </a:r>
            <a:endParaRPr lang="fr-CA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3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68"/>
    </mc:Choice>
    <mc:Fallback xmlns="">
      <p:transition spd="slow" advTm="1146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8580" indent="0">
              <a:buNone/>
            </a:pPr>
            <a:r>
              <a:rPr lang="fr-CA" dirty="0" smtClean="0"/>
              <a:t>Sujet amené</a:t>
            </a:r>
          </a:p>
          <a:p>
            <a:pPr marL="68580" indent="0">
              <a:buNone/>
            </a:pPr>
            <a:r>
              <a:rPr lang="fr-CA" dirty="0" smtClean="0"/>
              <a:t>	+</a:t>
            </a:r>
          </a:p>
          <a:p>
            <a:pPr marL="68580" indent="0">
              <a:buNone/>
            </a:pPr>
            <a:r>
              <a:rPr lang="fr-CA" dirty="0" smtClean="0"/>
              <a:t>		Sujet posé</a:t>
            </a:r>
          </a:p>
          <a:p>
            <a:pPr marL="68580" indent="0">
              <a:buNone/>
            </a:pPr>
            <a:r>
              <a:rPr lang="fr-CA" dirty="0" smtClean="0"/>
              <a:t>			+</a:t>
            </a:r>
          </a:p>
          <a:p>
            <a:pPr marL="68580" indent="0">
              <a:buNone/>
            </a:pPr>
            <a:r>
              <a:rPr lang="fr-CA" dirty="0" smtClean="0"/>
              <a:t>				THÈSE</a:t>
            </a:r>
          </a:p>
          <a:p>
            <a:pPr marL="68580" indent="0">
              <a:buNone/>
            </a:pPr>
            <a:r>
              <a:rPr lang="fr-CA" dirty="0" smtClean="0"/>
              <a:t>					+</a:t>
            </a:r>
          </a:p>
          <a:p>
            <a:pPr marL="68580" indent="0">
              <a:buNone/>
            </a:pPr>
            <a:r>
              <a:rPr lang="fr-CA" dirty="0" smtClean="0"/>
              <a:t>				Sujet divisé </a:t>
            </a:r>
            <a:r>
              <a:rPr lang="fr-CA" sz="1400" dirty="0" smtClean="0"/>
              <a:t>(facultatif)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78049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53"/>
    </mc:Choice>
    <mc:Fallback xmlns="">
      <p:transition spd="slow" advTm="108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DÉVELOPPEMENT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Organisateur textuel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Énoncé de l’argument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Outils PREUVES(2 ou 3</a:t>
            </a:r>
            <a:r>
              <a:rPr lang="fr-CA" b="1" dirty="0" smtClean="0">
                <a:solidFill>
                  <a:schemeClr val="tx1"/>
                </a:solidFill>
              </a:rPr>
              <a:t>)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ÉTAYAGE (</a:t>
            </a:r>
            <a:r>
              <a:rPr lang="fr-CA" b="1" smtClean="0">
                <a:solidFill>
                  <a:schemeClr val="tx1"/>
                </a:solidFill>
              </a:rPr>
              <a:t>développement personnalisé)</a:t>
            </a:r>
            <a:endParaRPr lang="fr-CA" b="1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tx1"/>
                </a:solidFill>
              </a:rPr>
              <a:t>Conclusion partielle</a:t>
            </a:r>
            <a:endParaRPr lang="fr-C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8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16"/>
    </mc:Choice>
    <mc:Fallback xmlns="">
      <p:transition spd="slow" advTm="1111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DÉVELOPPEMENT 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CA" b="1" dirty="0" smtClean="0"/>
              <a:t>Étayage (développement personnalisé)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Marques de modalité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Marqueurs de relation (LIENS)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SOURCES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Intérêt du destinataire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Je crois que… PARCE QUE… car… donc.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63135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94"/>
    </mc:Choice>
    <mc:Fallback xmlns="">
      <p:transition spd="slow" advTm="2079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r-CA" sz="5400" b="1" dirty="0" smtClean="0">
                <a:solidFill>
                  <a:schemeClr val="bg2">
                    <a:lumMod val="50000"/>
                  </a:schemeClr>
                </a:solidFill>
              </a:rPr>
              <a:t>Vous êtes beaux! </a:t>
            </a:r>
            <a:endParaRPr lang="fr-CA" sz="5400" b="1" dirty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ctr">
              <a:buNone/>
            </a:pPr>
            <a:r>
              <a:rPr lang="fr-CA" sz="5400" b="1" dirty="0" smtClean="0">
                <a:solidFill>
                  <a:schemeClr val="bg2">
                    <a:lumMod val="50000"/>
                  </a:schemeClr>
                </a:solidFill>
              </a:rPr>
              <a:t>Vous êtes fins!</a:t>
            </a:r>
          </a:p>
          <a:p>
            <a:pPr marL="68580" indent="0" algn="ctr">
              <a:buNone/>
            </a:pPr>
            <a:r>
              <a:rPr lang="fr-CA" sz="5400" b="1" dirty="0" smtClean="0">
                <a:solidFill>
                  <a:schemeClr val="bg2">
                    <a:lumMod val="50000"/>
                  </a:schemeClr>
                </a:solidFill>
              </a:rPr>
              <a:t>Lâchez pas!</a:t>
            </a:r>
            <a:endParaRPr lang="fr-CA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5"/>
    </mc:Choice>
    <mc:Fallback xmlns="">
      <p:transition spd="slow" advTm="615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Organisateur textuel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Rappel de la thèse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+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Résumé des arguments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+ </a:t>
            </a:r>
          </a:p>
          <a:p>
            <a:pPr marL="68580" indent="0" algn="ctr">
              <a:buNone/>
            </a:pP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Ouverture</a:t>
            </a:r>
            <a:endParaRPr lang="fr-CA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4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32"/>
    </mc:Choice>
    <mc:Fallback xmlns="">
      <p:transition spd="slow" advTm="1063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1511"/>
            <a:ext cx="3077706" cy="396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12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37"/>
    </mc:Choice>
    <mc:Fallback xmlns="">
      <p:transition spd="slow" advTm="1103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173</Words>
  <Application>Microsoft Office PowerPoint</Application>
  <PresentationFormat>Affichage à l'écran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Austin</vt:lpstr>
      <vt:lpstr>Pour se préparer à l’examen…</vt:lpstr>
      <vt:lpstr>Présentation PowerPoint</vt:lpstr>
      <vt:lpstr>STRUCTURE</vt:lpstr>
      <vt:lpstr>INTRODUCTION</vt:lpstr>
      <vt:lpstr>DÉVELOPPEMENT</vt:lpstr>
      <vt:lpstr>DÉVELOPPEMENT  (SUITE)</vt:lpstr>
      <vt:lpstr>Présentation PowerPoint</vt:lpstr>
      <vt:lpstr>CONCLUSION</vt:lpstr>
      <vt:lpstr>Présentation PowerPoint</vt:lpstr>
      <vt:lpstr>On évite de piétiner!</vt:lpstr>
      <vt:lpstr>On évite les pronoms ambigus ou sans antécédent. </vt:lpstr>
      <vt:lpstr>On fait attention à la SYNTAXE!</vt:lpstr>
      <vt:lpstr>MORDRE ou MORDU?</vt:lpstr>
      <vt:lpstr>On fait un lien entre le SUJET AMENÉ et le SUJET POSÉ</vt:lpstr>
      <vt:lpstr>Présentation PowerPoint</vt:lpstr>
      <vt:lpstr>On révise les règles de ponctuation!</vt:lpstr>
      <vt:lpstr>On s’assure de certains essentiels!</vt:lpstr>
      <vt:lpstr>Présentation PowerPoint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se préparer à l’examen…</dc:title>
  <dc:creator>Théberge Martine</dc:creator>
  <cp:lastModifiedBy>Théberge Martine</cp:lastModifiedBy>
  <cp:revision>14</cp:revision>
  <dcterms:created xsi:type="dcterms:W3CDTF">2013-02-06T12:25:41Z</dcterms:created>
  <dcterms:modified xsi:type="dcterms:W3CDTF">2013-05-01T12:18:28Z</dcterms:modified>
</cp:coreProperties>
</file>